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43" r:id="rId2"/>
    <p:sldId id="345" r:id="rId3"/>
    <p:sldId id="346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</p:sldIdLst>
  <p:sldSz cx="12192000" cy="6858000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DC5"/>
    <a:srgbClr val="760000"/>
    <a:srgbClr val="FF9900"/>
    <a:srgbClr val="CC00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8" autoAdjust="0"/>
    <p:restoredTop sz="91429" autoAdjust="0"/>
  </p:normalViewPr>
  <p:slideViewPr>
    <p:cSldViewPr>
      <p:cViewPr varScale="1">
        <p:scale>
          <a:sx n="94" d="100"/>
          <a:sy n="94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6ACC4F8-5935-49B9-857E-11504517E27A}" type="datetimeFigureOut">
              <a:rPr lang="en-US" altLang="en-US"/>
              <a:pPr/>
              <a:t>2/24/2024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E36E8A4-9382-46B5-AEB8-46F6CDCF31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635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324D6E68-65E6-4DD1-981D-8B91E07A9319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CF4A836E-780B-4267-B5F0-AB40BAFD5A9A}" type="slidenum">
              <a:rPr lang="en-US" altLang="en-US" sz="1200"/>
              <a:pPr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54B94BFF-6D55-4419-B941-B0B7695D3377}" type="slidenum">
              <a:rPr lang="en-US" altLang="en-US" sz="1200"/>
              <a:pPr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2C81C72A-C197-46E8-9DAE-08E3BD245037}" type="slidenum">
              <a:rPr lang="en-US" altLang="en-US" sz="1200"/>
              <a:pPr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6388F0B2-BC46-4F47-B33C-F6C8888FD34E}" type="slidenum">
              <a:rPr lang="en-US" altLang="en-US" sz="1200"/>
              <a:pPr/>
              <a:t>13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F84FDB-29E2-088E-32A2-01532F9716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>
            <a:extLst>
              <a:ext uri="{FF2B5EF4-FFF2-40B4-BE49-F238E27FC236}">
                <a16:creationId xmlns:a16="http://schemas.microsoft.com/office/drawing/2014/main" id="{7A62ED3C-D412-8168-A7D8-216528C01E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>
            <a:extLst>
              <a:ext uri="{FF2B5EF4-FFF2-40B4-BE49-F238E27FC236}">
                <a16:creationId xmlns:a16="http://schemas.microsoft.com/office/drawing/2014/main" id="{0980D349-606F-C8AD-33D4-6F77980BA3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72708" name="Slide Number Placeholder 3">
            <a:extLst>
              <a:ext uri="{FF2B5EF4-FFF2-40B4-BE49-F238E27FC236}">
                <a16:creationId xmlns:a16="http://schemas.microsoft.com/office/drawing/2014/main" id="{BCC4AA6F-C340-47AD-4486-2D5B2E5528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2C81C72A-C197-46E8-9DAE-08E3BD245037}" type="slidenum">
              <a:rPr lang="en-US" altLang="en-US" sz="1200"/>
              <a:pPr/>
              <a:t>14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5367353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1CEA46-177B-C8CD-FE5F-CFDCBEFF47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>
            <a:extLst>
              <a:ext uri="{FF2B5EF4-FFF2-40B4-BE49-F238E27FC236}">
                <a16:creationId xmlns:a16="http://schemas.microsoft.com/office/drawing/2014/main" id="{9BC25789-9A75-43E7-8B6B-5D0AD4D651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>
            <a:extLst>
              <a:ext uri="{FF2B5EF4-FFF2-40B4-BE49-F238E27FC236}">
                <a16:creationId xmlns:a16="http://schemas.microsoft.com/office/drawing/2014/main" id="{C72F4D28-FB68-2F6E-DC50-F1E77B994B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74756" name="Slide Number Placeholder 3">
            <a:extLst>
              <a:ext uri="{FF2B5EF4-FFF2-40B4-BE49-F238E27FC236}">
                <a16:creationId xmlns:a16="http://schemas.microsoft.com/office/drawing/2014/main" id="{B4B0A0C4-C376-94C2-8EA6-22A7FE9199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6388F0B2-BC46-4F47-B33C-F6C8888FD34E}" type="slidenum">
              <a:rPr lang="en-US" altLang="en-US" sz="1200"/>
              <a:pPr/>
              <a:t>15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136064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0C2A0B7C-81B7-4016-8FAF-364361A47D6C}" type="slidenum">
              <a:rPr lang="en-US" altLang="en-US" sz="1200"/>
              <a:pPr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43487459-EEB1-499D-A394-615E8B5426FF}" type="slidenum">
              <a:rPr lang="en-US" altLang="en-US" sz="1200"/>
              <a:pPr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C509A756-3DCA-4249-8014-0634F979ABB6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6AF2FCA9-2A6B-4055-8DB1-0A8C7C8697C8}" type="slidenum">
              <a:rPr lang="en-US" altLang="en-US" sz="1200"/>
              <a:pPr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77C66DE7-B256-4646-8DCD-6271C7A05B2C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79767AF1-BA34-4C1A-9326-B086B226D6EE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D8D1FC6E-F8DC-4F19-A8B3-39C8443ACB80}" type="slidenum">
              <a:rPr lang="en-US" altLang="en-US" sz="1200"/>
              <a:pPr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fld id="{7B5415B6-16BD-446B-9766-1043105CA1C4}" type="slidenum">
              <a:rPr lang="en-US" altLang="en-US" sz="1200"/>
              <a:pPr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025413-6445-4342-B51D-0E70487851F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776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78BFF-E9AB-4EBC-9F44-7E834B27C6E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566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44F46-F368-4F12-9741-5E3E1FD6488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410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1359D0-22C0-4699-BABC-14F8D0C6386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190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452BE-B4E1-4328-89BE-5A9005DDC34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7602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5A534D-CA5D-473D-9A96-E8BFEF06B84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2699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8212DD-5CA4-4D8C-9371-AE3901321A2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3378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C64BD5-4F89-47A0-9AE7-3007B81C3AB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04878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241094-0472-451A-9F1D-8ED452B8E8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8417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B0C083-5AE6-4316-B100-12593D7353A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9733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43D5C1-CA24-4948-9C52-737F9760A8C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532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786B250-96B8-4D83-B215-B1A48C894A4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Title 1"/>
          <p:cNvSpPr>
            <a:spLocks noGrp="1"/>
          </p:cNvSpPr>
          <p:nvPr>
            <p:ph type="title"/>
          </p:nvPr>
        </p:nvSpPr>
        <p:spPr>
          <a:xfrm>
            <a:off x="2176463" y="1600200"/>
            <a:ext cx="7772400" cy="1143000"/>
          </a:xfrm>
        </p:spPr>
        <p:txBody>
          <a:bodyPr/>
          <a:lstStyle/>
          <a:p>
            <a:r>
              <a:rPr lang="zh-TW" altLang="en-US" sz="6000" b="1">
                <a:solidFill>
                  <a:srgbClr val="DDFDC5"/>
                </a:solidFill>
              </a:rPr>
              <a:t>我寧願有耶穌</a:t>
            </a:r>
            <a:endParaRPr lang="en-US" altLang="en-US" sz="6000" b="1">
              <a:solidFill>
                <a:srgbClr val="DDFDC5"/>
              </a:solidFill>
            </a:endParaRPr>
          </a:p>
        </p:txBody>
      </p:sp>
      <p:sp>
        <p:nvSpPr>
          <p:cNvPr id="49156" name="Content Placeholder 2"/>
          <p:cNvSpPr>
            <a:spLocks noGrp="1"/>
          </p:cNvSpPr>
          <p:nvPr>
            <p:ph idx="1"/>
          </p:nvPr>
        </p:nvSpPr>
        <p:spPr>
          <a:xfrm>
            <a:off x="2362200" y="2971800"/>
            <a:ext cx="7772400" cy="19812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dirty="0"/>
              <a:t>   </a:t>
            </a:r>
            <a:endParaRPr lang="en-US" altLang="zh-TW" b="1" dirty="0"/>
          </a:p>
          <a:p>
            <a:pPr>
              <a:buFontTx/>
              <a:buNone/>
            </a:pPr>
            <a:r>
              <a:rPr lang="en-US" altLang="en-US" sz="6000" dirty="0"/>
              <a:t>   I’d rather have Jesus</a:t>
            </a:r>
          </a:p>
        </p:txBody>
      </p:sp>
      <p:sp>
        <p:nvSpPr>
          <p:cNvPr id="49157" name="TextBox 1"/>
          <p:cNvSpPr txBox="1">
            <a:spLocks noChangeArrowheads="1"/>
          </p:cNvSpPr>
          <p:nvPr/>
        </p:nvSpPr>
        <p:spPr bwMode="auto">
          <a:xfrm>
            <a:off x="5029201" y="5287964"/>
            <a:ext cx="18065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/>
              <a:t>诗歌本 </a:t>
            </a:r>
            <a:r>
              <a:rPr lang="en-US" altLang="zh-CN" sz="2400"/>
              <a:t>S411</a:t>
            </a:r>
            <a:endParaRPr lang="en-US" altLang="en-US"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2135188" y="1328738"/>
            <a:ext cx="7694612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恩主比百合花美麗鮮艷，</a:t>
            </a:r>
            <a:endParaRPr lang="en-US" altLang="zh-TW" sz="4800" b="1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祂比蜂房下滴的蜜更甘甜；</a:t>
            </a: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zh-TW" altLang="en-US"/>
              <a:t>　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67588" name="TextBox 1"/>
          <p:cNvSpPr txBox="1">
            <a:spLocks noChangeArrowheads="1"/>
          </p:cNvSpPr>
          <p:nvPr/>
        </p:nvSpPr>
        <p:spPr bwMode="auto">
          <a:xfrm>
            <a:off x="2333626" y="3965575"/>
            <a:ext cx="747077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He’s fairer than lilies of rarest bloom;</a:t>
            </a:r>
            <a:br>
              <a:rPr lang="en-US" altLang="en-US"/>
            </a:br>
            <a:r>
              <a:rPr lang="en-US" altLang="en-US"/>
              <a:t>He’s sweeter than honey from out the comb;</a:t>
            </a:r>
            <a:br>
              <a:rPr lang="en-US" altLang="en-US"/>
            </a:br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2057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我帶飢渴心靈來到主前，</a:t>
            </a:r>
            <a:endParaRPr lang="en-US" altLang="zh-TW" sz="4800" b="1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有主的同在，勝似赴美筵。</a:t>
            </a: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zh-TW" altLang="en-US"/>
              <a:t>　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69636" name="TextBox 1"/>
          <p:cNvSpPr txBox="1">
            <a:spLocks noChangeArrowheads="1"/>
          </p:cNvSpPr>
          <p:nvPr/>
        </p:nvSpPr>
        <p:spPr bwMode="auto">
          <a:xfrm>
            <a:off x="2362200" y="3733801"/>
            <a:ext cx="66611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He’s all that my hungering spirit needs;</a:t>
            </a:r>
            <a:br>
              <a:rPr lang="en-US" altLang="en-US"/>
            </a:br>
            <a:r>
              <a:rPr lang="en-US" altLang="en-US"/>
              <a:t>I’d rather have Jesus and let Him lead</a:t>
            </a:r>
            <a:endParaRPr lang="zh-TW" altLang="en-US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3" name="Content Placeholder 2"/>
          <p:cNvSpPr>
            <a:spLocks noGrp="1"/>
          </p:cNvSpPr>
          <p:nvPr>
            <p:ph idx="1"/>
          </p:nvPr>
        </p:nvSpPr>
        <p:spPr>
          <a:xfrm>
            <a:off x="2057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勝過做君王，雖統治萬方，</a:t>
            </a:r>
            <a:endParaRPr lang="en-US" altLang="zh-TW" sz="4800" b="1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卻仍受罪惡捆綁；</a:t>
            </a: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zh-TW" altLang="en-US"/>
              <a:t>　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71684" name="TextBox 1"/>
          <p:cNvSpPr txBox="1">
            <a:spLocks noChangeArrowheads="1"/>
          </p:cNvSpPr>
          <p:nvPr/>
        </p:nvSpPr>
        <p:spPr bwMode="auto">
          <a:xfrm>
            <a:off x="2514600" y="3810000"/>
            <a:ext cx="62039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Than to be the king of a vast domain</a:t>
            </a:r>
            <a:br>
              <a:rPr lang="en-US" altLang="en-US"/>
            </a:br>
            <a:r>
              <a:rPr lang="en-US" altLang="en-US"/>
              <a:t>And be held in sin’s dread sway;</a:t>
            </a:r>
            <a:br>
              <a:rPr lang="en-US" altLang="en-US"/>
            </a:br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1" name="Content Placeholder 2"/>
          <p:cNvSpPr>
            <a:spLocks noGrp="1"/>
          </p:cNvSpPr>
          <p:nvPr>
            <p:ph idx="1"/>
          </p:nvPr>
        </p:nvSpPr>
        <p:spPr>
          <a:xfrm>
            <a:off x="2057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我寧願有耶穌，</a:t>
            </a:r>
            <a:endParaRPr lang="en-US" altLang="zh-TW" sz="4800" b="1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勝於世上榮華、富貴、聲望。</a:t>
            </a: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zh-TW" altLang="en-US"/>
              <a:t>　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73732" name="TextBox 1"/>
          <p:cNvSpPr txBox="1">
            <a:spLocks noChangeArrowheads="1"/>
          </p:cNvSpPr>
          <p:nvPr/>
        </p:nvSpPr>
        <p:spPr bwMode="auto">
          <a:xfrm>
            <a:off x="2514600" y="4038601"/>
            <a:ext cx="591978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I’d rather have Jesus than anything</a:t>
            </a:r>
            <a:br>
              <a:rPr lang="en-US" altLang="en-US"/>
            </a:br>
            <a:r>
              <a:rPr lang="en-US" altLang="en-US"/>
              <a:t>This world affords today.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02F407-D89A-0401-7A44-BBD044E812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4" descr="Radiant Blur Good Friday 05 Still | Still Background">
            <a:extLst>
              <a:ext uri="{FF2B5EF4-FFF2-40B4-BE49-F238E27FC236}">
                <a16:creationId xmlns:a16="http://schemas.microsoft.com/office/drawing/2014/main" id="{9CBC6939-147A-E369-0500-7F073C417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3" name="Content Placeholder 2">
            <a:extLst>
              <a:ext uri="{FF2B5EF4-FFF2-40B4-BE49-F238E27FC236}">
                <a16:creationId xmlns:a16="http://schemas.microsoft.com/office/drawing/2014/main" id="{F43558E2-7C5A-9706-7B17-9C21366AB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勝過做君王，雖統治萬方，</a:t>
            </a:r>
            <a:endParaRPr lang="en-US" altLang="zh-TW" sz="4800" b="1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卻仍受罪惡捆綁；</a:t>
            </a: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zh-TW" altLang="en-US"/>
              <a:t>　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71684" name="TextBox 1">
            <a:extLst>
              <a:ext uri="{FF2B5EF4-FFF2-40B4-BE49-F238E27FC236}">
                <a16:creationId xmlns:a16="http://schemas.microsoft.com/office/drawing/2014/main" id="{87708E4E-BC36-7194-955B-684F08E4B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810000"/>
            <a:ext cx="62039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Than to be the king of a vast domain</a:t>
            </a:r>
            <a:br>
              <a:rPr lang="en-US" altLang="en-US"/>
            </a:br>
            <a:r>
              <a:rPr lang="en-US" altLang="en-US"/>
              <a:t>And be held in sin’s dread sway;</a:t>
            </a:r>
            <a:br>
              <a:rPr lang="en-US" altLang="en-US"/>
            </a:b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3397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0F294-08F0-7D37-06EC-3DD1FF024E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4" descr="Radiant Blur Good Friday 05 Still | Still Background">
            <a:extLst>
              <a:ext uri="{FF2B5EF4-FFF2-40B4-BE49-F238E27FC236}">
                <a16:creationId xmlns:a16="http://schemas.microsoft.com/office/drawing/2014/main" id="{5F923D5B-5D7A-8EA7-1E5D-B54937C92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1" name="Content Placeholder 2">
            <a:extLst>
              <a:ext uri="{FF2B5EF4-FFF2-40B4-BE49-F238E27FC236}">
                <a16:creationId xmlns:a16="http://schemas.microsoft.com/office/drawing/2014/main" id="{A879886F-2D0E-518B-AE29-ADA960ACA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我寧願有耶穌，</a:t>
            </a:r>
            <a:endParaRPr lang="en-US" altLang="zh-TW" sz="4800" b="1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勝於世上榮華、富貴、聲望。</a:t>
            </a: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zh-TW" altLang="en-US"/>
              <a:t>　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73732" name="TextBox 1">
            <a:extLst>
              <a:ext uri="{FF2B5EF4-FFF2-40B4-BE49-F238E27FC236}">
                <a16:creationId xmlns:a16="http://schemas.microsoft.com/office/drawing/2014/main" id="{334091E1-EB0E-0D73-7DA2-6F697BD05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038601"/>
            <a:ext cx="591978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I’d rather have Jesus than anything</a:t>
            </a:r>
            <a:br>
              <a:rPr lang="en-US" altLang="en-US"/>
            </a:br>
            <a:r>
              <a:rPr lang="en-US" altLang="en-US"/>
              <a:t>This world affords today.</a:t>
            </a:r>
          </a:p>
        </p:txBody>
      </p:sp>
    </p:spTree>
    <p:extLst>
      <p:ext uri="{BB962C8B-B14F-4D97-AF65-F5344CB8AC3E}">
        <p14:creationId xmlns:p14="http://schemas.microsoft.com/office/powerpoint/2010/main" val="667128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2057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 dirty="0">
                <a:solidFill>
                  <a:srgbClr val="DDFDC5"/>
                </a:solidFill>
              </a:rPr>
              <a:t>我寧願有耶穌，勝於金錢，</a:t>
            </a:r>
            <a:endParaRPr lang="en-US" altLang="zh-TW" sz="4800" b="1" dirty="0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 dirty="0">
                <a:solidFill>
                  <a:srgbClr val="DDFDC5"/>
                </a:solidFill>
              </a:rPr>
              <a:t>我寧屬耶穌，勝過財富無邊；</a:t>
            </a:r>
            <a:endParaRPr lang="en-US" altLang="zh-TW" sz="4800" b="1" dirty="0">
              <a:solidFill>
                <a:srgbClr val="DDFDC5"/>
              </a:solidFill>
            </a:endParaRP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zh-TW" altLang="en-US" dirty="0"/>
              <a:t>　</a:t>
            </a:r>
          </a:p>
          <a:p>
            <a:pPr>
              <a:buFontTx/>
              <a:buNone/>
            </a:pPr>
            <a:endParaRPr lang="en-US" altLang="en-US" dirty="0"/>
          </a:p>
        </p:txBody>
      </p:sp>
      <p:sp>
        <p:nvSpPr>
          <p:cNvPr id="51204" name="TextBox 1"/>
          <p:cNvSpPr txBox="1">
            <a:spLocks noChangeArrowheads="1"/>
          </p:cNvSpPr>
          <p:nvPr/>
        </p:nvSpPr>
        <p:spPr bwMode="auto">
          <a:xfrm>
            <a:off x="2514600" y="4038600"/>
            <a:ext cx="69215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I’d rather have Jesus than silver or gold;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I’d rather be His than have riches untold;</a:t>
            </a:r>
            <a:br>
              <a:rPr lang="en-US" altLang="en-US"/>
            </a:b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2057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我寧願有耶穌，勝於地土，</a:t>
            </a:r>
            <a:endParaRPr lang="en-US" altLang="zh-TW" sz="4800" b="1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願主釘痕手，引導我前途。</a:t>
            </a: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zh-TW" altLang="en-US"/>
              <a:t>　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53252" name="TextBox 1"/>
          <p:cNvSpPr txBox="1">
            <a:spLocks noChangeArrowheads="1"/>
          </p:cNvSpPr>
          <p:nvPr/>
        </p:nvSpPr>
        <p:spPr bwMode="auto">
          <a:xfrm>
            <a:off x="2438400" y="4027488"/>
            <a:ext cx="713105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I’d rather have Jesus than houses or lands;</a:t>
            </a:r>
            <a:br>
              <a:rPr lang="en-US" altLang="en-US"/>
            </a:br>
            <a:r>
              <a:rPr lang="en-US" altLang="en-US"/>
              <a:t>I’d rather be led by His nail-pierced hand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2057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勝過做君王，雖統治萬方，</a:t>
            </a:r>
            <a:endParaRPr lang="en-US" altLang="zh-TW" sz="4800" b="1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卻仍受罪惡捆綁；</a:t>
            </a: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zh-TW" altLang="en-US"/>
              <a:t>　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55300" name="TextBox 1"/>
          <p:cNvSpPr txBox="1">
            <a:spLocks noChangeArrowheads="1"/>
          </p:cNvSpPr>
          <p:nvPr/>
        </p:nvSpPr>
        <p:spPr bwMode="auto">
          <a:xfrm>
            <a:off x="2514600" y="3810000"/>
            <a:ext cx="62039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Than to be the king of a vast domain</a:t>
            </a:r>
            <a:br>
              <a:rPr lang="en-US" altLang="en-US"/>
            </a:br>
            <a:r>
              <a:rPr lang="en-US" altLang="en-US"/>
              <a:t>And be held in sin’s dread sway;</a:t>
            </a:r>
            <a:br>
              <a:rPr lang="en-US" altLang="en-US"/>
            </a:b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2057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我寧願有耶穌，</a:t>
            </a:r>
            <a:endParaRPr lang="en-US" altLang="zh-TW" sz="4800" b="1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勝於世上榮華、富貴、聲望。</a:t>
            </a: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zh-TW" altLang="en-US"/>
              <a:t>　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57348" name="TextBox 1"/>
          <p:cNvSpPr txBox="1">
            <a:spLocks noChangeArrowheads="1"/>
          </p:cNvSpPr>
          <p:nvPr/>
        </p:nvSpPr>
        <p:spPr bwMode="auto">
          <a:xfrm>
            <a:off x="2514600" y="4038601"/>
            <a:ext cx="591978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I’d rather have Jesus than anything</a:t>
            </a:r>
            <a:br>
              <a:rPr lang="en-US" altLang="en-US"/>
            </a:br>
            <a:r>
              <a:rPr lang="en-US" altLang="en-US"/>
              <a:t>This world affords today.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2057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我寧願有耶穌，勝於稱揚，</a:t>
            </a:r>
            <a:endParaRPr lang="en-US" altLang="zh-TW" sz="4800" b="1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我寧忠於主，滿足主的心腸；</a:t>
            </a: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zh-TW" altLang="en-US"/>
              <a:t>　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59396" name="TextBox 1"/>
          <p:cNvSpPr txBox="1">
            <a:spLocks noChangeArrowheads="1"/>
          </p:cNvSpPr>
          <p:nvPr/>
        </p:nvSpPr>
        <p:spPr bwMode="auto">
          <a:xfrm>
            <a:off x="2514600" y="4038601"/>
            <a:ext cx="71183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I’d rather have Jesus than men’s applause;</a:t>
            </a:r>
            <a:br>
              <a:rPr lang="en-US" altLang="en-US"/>
            </a:br>
            <a:r>
              <a:rPr lang="en-US" altLang="en-US"/>
              <a:t>I’d rather be faithful to His dear cause;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2057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我寧願有耶穌，勝於美名，</a:t>
            </a:r>
            <a:endParaRPr lang="en-US" altLang="zh-TW" sz="4800" b="1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願對主忠誠宣揚主聖名。</a:t>
            </a: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zh-TW" altLang="en-US"/>
              <a:t>　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61444" name="TextBox 1"/>
          <p:cNvSpPr txBox="1">
            <a:spLocks noChangeArrowheads="1"/>
          </p:cNvSpPr>
          <p:nvPr/>
        </p:nvSpPr>
        <p:spPr bwMode="auto">
          <a:xfrm>
            <a:off x="2514600" y="4038601"/>
            <a:ext cx="72771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I’d rather have Jesus than worldwide fame;</a:t>
            </a:r>
            <a:br>
              <a:rPr lang="en-US" altLang="en-US"/>
            </a:br>
            <a:r>
              <a:rPr lang="en-US" altLang="en-US"/>
              <a:t>I’d rather be true to His holy name</a:t>
            </a:r>
            <a:endParaRPr lang="zh-TW" altLang="en-US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2057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勝過做君王，雖統治萬方，</a:t>
            </a:r>
            <a:endParaRPr lang="en-US" altLang="zh-TW" sz="4800" b="1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卻仍受罪惡捆綁；</a:t>
            </a: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zh-TW" altLang="en-US"/>
              <a:t>　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63492" name="TextBox 1"/>
          <p:cNvSpPr txBox="1">
            <a:spLocks noChangeArrowheads="1"/>
          </p:cNvSpPr>
          <p:nvPr/>
        </p:nvSpPr>
        <p:spPr bwMode="auto">
          <a:xfrm>
            <a:off x="2514600" y="3810000"/>
            <a:ext cx="62039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Than to be the king of a vast domain</a:t>
            </a:r>
            <a:br>
              <a:rPr lang="en-US" altLang="en-US"/>
            </a:br>
            <a:r>
              <a:rPr lang="en-US" altLang="en-US"/>
              <a:t>And be held in sin’s dread sway;</a:t>
            </a:r>
            <a:br>
              <a:rPr lang="en-US" altLang="en-US"/>
            </a:br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4" descr="Radiant Blur Good Friday 05 Still | Still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38"/>
            <a:ext cx="12192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2057400" y="1328738"/>
            <a:ext cx="8229600" cy="205740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我寧願有耶穌，</a:t>
            </a:r>
            <a:endParaRPr lang="en-US" altLang="zh-TW" sz="4800" b="1">
              <a:solidFill>
                <a:srgbClr val="DDFDC5"/>
              </a:solidFill>
            </a:endParaRPr>
          </a:p>
          <a:p>
            <a:pPr>
              <a:buFontTx/>
              <a:buNone/>
            </a:pPr>
            <a:r>
              <a:rPr lang="zh-TW" altLang="en-US" sz="4800" b="1">
                <a:solidFill>
                  <a:srgbClr val="DDFDC5"/>
                </a:solidFill>
              </a:rPr>
              <a:t>勝於世上榮華、富貴、聲望。</a:t>
            </a: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zh-TW" altLang="en-US"/>
              <a:t>　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65540" name="TextBox 1"/>
          <p:cNvSpPr txBox="1">
            <a:spLocks noChangeArrowheads="1"/>
          </p:cNvSpPr>
          <p:nvPr/>
        </p:nvSpPr>
        <p:spPr bwMode="auto">
          <a:xfrm>
            <a:off x="2514600" y="4038601"/>
            <a:ext cx="591978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I’d rather have Jesus than anything</a:t>
            </a:r>
            <a:br>
              <a:rPr lang="en-US" altLang="en-US"/>
            </a:br>
            <a:r>
              <a:rPr lang="en-US" altLang="en-US"/>
              <a:t>This world affords today.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2763</TotalTime>
  <Words>580</Words>
  <Application>Microsoft Office PowerPoint</Application>
  <PresentationFormat>Widescreen</PresentationFormat>
  <Paragraphs>91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新細明體</vt:lpstr>
      <vt:lpstr>Calibri</vt:lpstr>
      <vt:lpstr>Times New Roman</vt:lpstr>
      <vt:lpstr>Office Theme</vt:lpstr>
      <vt:lpstr>我寧願有耶穌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Chen, Lei</cp:lastModifiedBy>
  <cp:revision>315</cp:revision>
  <dcterms:created xsi:type="dcterms:W3CDTF">1999-09-19T02:56:02Z</dcterms:created>
  <dcterms:modified xsi:type="dcterms:W3CDTF">2024-02-24T14:44:26Z</dcterms:modified>
</cp:coreProperties>
</file>